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9" r:id="rId7"/>
    <p:sldId id="273" r:id="rId8"/>
    <p:sldId id="261" r:id="rId9"/>
    <p:sldId id="264" r:id="rId10"/>
    <p:sldId id="275" r:id="rId11"/>
    <p:sldId id="266" r:id="rId12"/>
    <p:sldId id="270" r:id="rId13"/>
    <p:sldId id="262" r:id="rId14"/>
    <p:sldId id="271" r:id="rId15"/>
    <p:sldId id="268" r:id="rId16"/>
    <p:sldId id="276" r:id="rId17"/>
    <p:sldId id="272" r:id="rId18"/>
    <p:sldId id="267" r:id="rId19"/>
    <p:sldId id="274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0760-6D33-3F4F-9C54-60CE0C4809DB}" type="datetimeFigureOut">
              <a:rPr lang="en-US" smtClean="0"/>
              <a:t>11/12/11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20760-6D33-3F4F-9C54-60CE0C4809DB}" type="datetimeFigureOut">
              <a:rPr lang="en-US" smtClean="0"/>
              <a:t>11/11/11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49BE2-CF71-E740-881B-5EA4B2D62E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df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Relationship Id="rId6" Type="http://schemas.openxmlformats.org/officeDocument/2006/relationships/image" Target="../media/image27.pd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df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df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d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df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df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df"/><Relationship Id="rId5" Type="http://schemas.openxmlformats.org/officeDocument/2006/relationships/image" Target="../media/image46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Relationship Id="rId6" Type="http://schemas.openxmlformats.org/officeDocument/2006/relationships/image" Target="../media/image47.pd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df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df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df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df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df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239838" y="1729883"/>
            <a:ext cx="6454868" cy="512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961198" y="1417638"/>
            <a:ext cx="7460117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Organism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60350" y="1205809"/>
            <a:ext cx="6855022" cy="502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0" y="4064000"/>
            <a:ext cx="5397501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5956300" y="3138488"/>
            <a:ext cx="3187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001744" y="1213809"/>
            <a:ext cx="6919360" cy="564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Colony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721224" y="1761098"/>
            <a:ext cx="58801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195294" y="1417638"/>
            <a:ext cx="6917765" cy="540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1247775"/>
            <a:ext cx="4414604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313238" y="1758950"/>
            <a:ext cx="49403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57200" y="1292225"/>
            <a:ext cx="7984008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885264" y="1417638"/>
            <a:ext cx="7496736" cy="526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Unicellular </a:t>
            </a:r>
            <a:r>
              <a:rPr lang="en-US" dirty="0" err="1" smtClean="0"/>
              <a:t>Collony</a:t>
            </a:r>
            <a:r>
              <a:rPr lang="en-US" dirty="0" smtClean="0"/>
              <a:t>/ </a:t>
            </a:r>
            <a:br>
              <a:rPr lang="en-US" dirty="0" smtClean="0"/>
            </a:br>
            <a:r>
              <a:rPr lang="en-US" dirty="0" err="1" smtClean="0"/>
              <a:t>Multicellular</a:t>
            </a:r>
            <a:r>
              <a:rPr lang="en-US" dirty="0" smtClean="0"/>
              <a:t> Organism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-138535" y="3644900"/>
            <a:ext cx="3873501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-138535" y="1267731"/>
            <a:ext cx="33528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3659383" y="1902644"/>
            <a:ext cx="5484617" cy="43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318559" y="1162979"/>
            <a:ext cx="6973794" cy="561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343119" y="1800066"/>
            <a:ext cx="6366528" cy="50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Biofilm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814720" y="1267196"/>
            <a:ext cx="7106384" cy="559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78237" y="1176991"/>
            <a:ext cx="7203092" cy="568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766669" y="1417638"/>
            <a:ext cx="73406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681163" y="1501775"/>
            <a:ext cx="5511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1608619"/>
            <a:ext cx="6756526" cy="52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218341" y="1608618"/>
            <a:ext cx="5051071" cy="52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165038" y="1195294"/>
            <a:ext cx="6871929" cy="566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Unicellular Organisms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398377" y="1417638"/>
            <a:ext cx="62738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242231" y="2124075"/>
            <a:ext cx="65405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31</Words>
  <Application>Microsoft Macintosh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Organ</vt:lpstr>
      <vt:lpstr>Tissue</vt:lpstr>
      <vt:lpstr>Organ</vt:lpstr>
      <vt:lpstr>Organ</vt:lpstr>
      <vt:lpstr>Organ System</vt:lpstr>
      <vt:lpstr>Tissue</vt:lpstr>
      <vt:lpstr>Organ</vt:lpstr>
      <vt:lpstr>Unicellular Organisms</vt:lpstr>
      <vt:lpstr>Organ</vt:lpstr>
      <vt:lpstr>Organ System</vt:lpstr>
      <vt:lpstr>Unicellular Organism</vt:lpstr>
      <vt:lpstr>Organ</vt:lpstr>
      <vt:lpstr>Unicellular Colony</vt:lpstr>
      <vt:lpstr>Organ</vt:lpstr>
      <vt:lpstr>Tissue</vt:lpstr>
      <vt:lpstr>Organ System</vt:lpstr>
      <vt:lpstr>Organ</vt:lpstr>
      <vt:lpstr>Unicellular Collony/  Multicellular Organism</vt:lpstr>
      <vt:lpstr>Organ</vt:lpstr>
      <vt:lpstr>Biofilm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</dc:title>
  <dc:creator>Clayton</dc:creator>
  <cp:lastModifiedBy>Clayton</cp:lastModifiedBy>
  <cp:revision>1</cp:revision>
  <dcterms:created xsi:type="dcterms:W3CDTF">2011-11-11T20:52:54Z</dcterms:created>
  <dcterms:modified xsi:type="dcterms:W3CDTF">2011-11-12T14:04:07Z</dcterms:modified>
</cp:coreProperties>
</file>