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9" r:id="rId7"/>
    <p:sldId id="273" r:id="rId8"/>
    <p:sldId id="261" r:id="rId9"/>
    <p:sldId id="264" r:id="rId10"/>
    <p:sldId id="275" r:id="rId11"/>
    <p:sldId id="266" r:id="rId12"/>
    <p:sldId id="270" r:id="rId13"/>
    <p:sldId id="262" r:id="rId14"/>
    <p:sldId id="271" r:id="rId15"/>
    <p:sldId id="268" r:id="rId16"/>
    <p:sldId id="276" r:id="rId17"/>
    <p:sldId id="272" r:id="rId18"/>
    <p:sldId id="267" r:id="rId19"/>
    <p:sldId id="274" r:id="rId20"/>
    <p:sldId id="26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0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20760-6D33-3F4F-9C54-60CE0C4809DB}" type="datetimeFigureOut">
              <a:rPr lang="en-US" smtClean="0"/>
              <a:t>11/13/15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9838" y="1729883"/>
            <a:ext cx="6454868" cy="512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 System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1198" y="1417638"/>
            <a:ext cx="7460117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Unicellular Organism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1205809"/>
            <a:ext cx="6855022" cy="502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64000"/>
            <a:ext cx="5397501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6300" y="3138488"/>
            <a:ext cx="31877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1744" y="1213809"/>
            <a:ext cx="6919360" cy="564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Unicellular Colony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1224" y="1761098"/>
            <a:ext cx="58801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5294" y="1417638"/>
            <a:ext cx="6917765" cy="540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47775"/>
            <a:ext cx="4414604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3238" y="1758950"/>
            <a:ext cx="49403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 System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92225"/>
            <a:ext cx="7984008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5264" y="1417638"/>
            <a:ext cx="7496736" cy="526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Unicellular </a:t>
            </a:r>
            <a:r>
              <a:rPr lang="en-US" dirty="0" err="1" smtClean="0"/>
              <a:t>Collony</a:t>
            </a:r>
            <a:r>
              <a:rPr lang="en-US" dirty="0" smtClean="0"/>
              <a:t>/ </a:t>
            </a:r>
            <a:br>
              <a:rPr lang="en-US" dirty="0" smtClean="0"/>
            </a:br>
            <a:r>
              <a:rPr lang="en-US" dirty="0" err="1" smtClean="0"/>
              <a:t>Multicellular</a:t>
            </a:r>
            <a:r>
              <a:rPr lang="en-US" dirty="0" smtClean="0"/>
              <a:t> Organism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8535" y="3644900"/>
            <a:ext cx="3873501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8535" y="1267731"/>
            <a:ext cx="33528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9383" y="1902644"/>
            <a:ext cx="5484617" cy="437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8559" y="1162979"/>
            <a:ext cx="6973794" cy="561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3119" y="1800066"/>
            <a:ext cx="6366528" cy="50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Biofilm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720" y="1267196"/>
            <a:ext cx="7106384" cy="559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237" y="1176991"/>
            <a:ext cx="7203092" cy="568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669" y="1417638"/>
            <a:ext cx="73406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 System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1163" y="1501775"/>
            <a:ext cx="5511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8619"/>
            <a:ext cx="6756526" cy="524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8341" y="1608618"/>
            <a:ext cx="5051071" cy="524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5038" y="1195294"/>
            <a:ext cx="6871929" cy="566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Unicellular Organisms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8377" y="1417638"/>
            <a:ext cx="627380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2231" y="2124075"/>
            <a:ext cx="65405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28</Words>
  <Application>Microsoft Macintosh PowerPoint</Application>
  <PresentationFormat>On-screen Show (4:3)</PresentationFormat>
  <Paragraphs>20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Organ</vt:lpstr>
      <vt:lpstr>Tissue</vt:lpstr>
      <vt:lpstr>Organ</vt:lpstr>
      <vt:lpstr>Organ</vt:lpstr>
      <vt:lpstr>Organ System</vt:lpstr>
      <vt:lpstr>Tissue</vt:lpstr>
      <vt:lpstr>Organ</vt:lpstr>
      <vt:lpstr>Unicellular Organisms</vt:lpstr>
      <vt:lpstr>Organ</vt:lpstr>
      <vt:lpstr>Organ System</vt:lpstr>
      <vt:lpstr>Unicellular Organism</vt:lpstr>
      <vt:lpstr>Organ</vt:lpstr>
      <vt:lpstr>Unicellular Colony</vt:lpstr>
      <vt:lpstr>Organ</vt:lpstr>
      <vt:lpstr>Tissue</vt:lpstr>
      <vt:lpstr>Organ System</vt:lpstr>
      <vt:lpstr>Organ</vt:lpstr>
      <vt:lpstr>Unicellular Collony/  Multicellular Organism</vt:lpstr>
      <vt:lpstr>Organ</vt:lpstr>
      <vt:lpstr>Biofilm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</dc:title>
  <dc:creator>Clayton</dc:creator>
  <cp:lastModifiedBy>Clayton</cp:lastModifiedBy>
  <cp:revision>1</cp:revision>
  <dcterms:created xsi:type="dcterms:W3CDTF">2011-11-11T20:52:54Z</dcterms:created>
  <dcterms:modified xsi:type="dcterms:W3CDTF">2015-11-13T14:00:17Z</dcterms:modified>
</cp:coreProperties>
</file>