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76" r:id="rId7"/>
    <p:sldId id="260" r:id="rId8"/>
    <p:sldId id="262" r:id="rId9"/>
    <p:sldId id="278" r:id="rId10"/>
    <p:sldId id="263" r:id="rId11"/>
    <p:sldId id="275" r:id="rId12"/>
    <p:sldId id="264" r:id="rId13"/>
    <p:sldId id="274" r:id="rId14"/>
    <p:sldId id="266" r:id="rId15"/>
    <p:sldId id="268" r:id="rId16"/>
    <p:sldId id="273" r:id="rId17"/>
    <p:sldId id="270" r:id="rId18"/>
    <p:sldId id="271" r:id="rId19"/>
    <p:sldId id="272" r:id="rId20"/>
    <p:sldId id="277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0E9C-3D95-3547-82DA-10436655E984}" type="datetimeFigureOut">
              <a:rPr lang="en-US" smtClean="0"/>
              <a:pPr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05BE-CAE7-9143-B5A9-5ACA54233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term describes DNA in G1 phase?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Chromatin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by the end of prophase?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Centrioles</a:t>
            </a:r>
            <a:r>
              <a:rPr lang="en-US" dirty="0" smtClean="0"/>
              <a:t> have moved to opposite poles</a:t>
            </a:r>
          </a:p>
          <a:p>
            <a:endParaRPr lang="en-US" dirty="0" smtClean="0"/>
          </a:p>
          <a:p>
            <a:r>
              <a:rPr lang="en-US" dirty="0" smtClean="0"/>
              <a:t>Spindle fibers have attached to the </a:t>
            </a:r>
            <a:r>
              <a:rPr lang="en-US" u="sng" dirty="0" err="1" smtClean="0"/>
              <a:t>centromere</a:t>
            </a:r>
            <a:r>
              <a:rPr lang="en-US" dirty="0" smtClean="0"/>
              <a:t> of the </a:t>
            </a:r>
            <a:r>
              <a:rPr lang="en-US" u="sng" dirty="0" smtClean="0"/>
              <a:t>duplicated</a:t>
            </a:r>
            <a:r>
              <a:rPr lang="en-US" dirty="0" smtClean="0"/>
              <a:t> chromosomes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second phase of mitosis.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</a:p>
          <a:p>
            <a:endParaRPr lang="en-US" dirty="0" smtClean="0"/>
          </a:p>
          <a:p>
            <a:r>
              <a:rPr lang="en-US" dirty="0" smtClean="0"/>
              <a:t>What does “meta” mean?</a:t>
            </a:r>
          </a:p>
          <a:p>
            <a:r>
              <a:rPr lang="en-US" dirty="0" smtClean="0"/>
              <a:t>middle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chromosomes align themselves during metaphase?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 the equator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third phase of mitosis.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</a:p>
          <a:p>
            <a:endParaRPr lang="en-US" dirty="0" smtClean="0"/>
          </a:p>
          <a:p>
            <a:r>
              <a:rPr lang="en-US" dirty="0" smtClean="0"/>
              <a:t>What does “</a:t>
            </a:r>
            <a:r>
              <a:rPr lang="en-US" dirty="0" err="1" smtClean="0"/>
              <a:t>ana</a:t>
            </a:r>
            <a:r>
              <a:rPr lang="en-US" dirty="0" smtClean="0"/>
              <a:t>” mean?</a:t>
            </a:r>
          </a:p>
          <a:p>
            <a:r>
              <a:rPr lang="en-US" dirty="0" smtClean="0"/>
              <a:t>To separate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marks the beginning of anaphase?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Spindle fibers begin to separate duplicated chromosomes (sister </a:t>
            </a:r>
            <a:r>
              <a:rPr lang="en-US" dirty="0" err="1" smtClean="0"/>
              <a:t>chromatids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call the DNA being pulled towards the poles?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Unduplicated chromosomes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fourth phase of mitosis.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does “</a:t>
            </a:r>
            <a:r>
              <a:rPr lang="en-US" dirty="0" err="1" smtClean="0"/>
              <a:t>telo</a:t>
            </a:r>
            <a:r>
              <a:rPr lang="en-US" dirty="0" smtClean="0"/>
              <a:t>” mean?</a:t>
            </a:r>
          </a:p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marks the beginning of </a:t>
            </a:r>
            <a:r>
              <a:rPr lang="en-US" dirty="0" err="1" smtClean="0"/>
              <a:t>telophase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Unduplicated chromosomes</a:t>
            </a:r>
            <a:r>
              <a:rPr lang="en-US" dirty="0" smtClean="0"/>
              <a:t> have reached the poles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chromosomes during </a:t>
            </a:r>
            <a:r>
              <a:rPr lang="en-US" dirty="0" err="1" smtClean="0"/>
              <a:t>telophase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Contained inside the nuclear membrane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spindle during </a:t>
            </a:r>
            <a:r>
              <a:rPr lang="en-US" dirty="0" err="1" smtClean="0"/>
              <a:t>telphase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Break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the DNA in S Phase?  What is DNA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Doubled, duplicated, copied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Chromatin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the nuclear envelope during </a:t>
            </a:r>
            <a:r>
              <a:rPr lang="en-US" dirty="0" err="1" smtClean="0"/>
              <a:t>telophase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new nuclear envelopes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nuclei are produced after mitosis?  How many cells?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2 nuclei</a:t>
            </a:r>
          </a:p>
          <a:p>
            <a:endParaRPr lang="en-US" dirty="0" smtClean="0"/>
          </a:p>
          <a:p>
            <a:r>
              <a:rPr lang="en-US" dirty="0" smtClean="0"/>
              <a:t>1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during </a:t>
            </a:r>
            <a:r>
              <a:rPr lang="en-US" dirty="0" err="1" smtClean="0"/>
              <a:t>cytokinesis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outside the nucleus in the cytoplasm split into two separate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DNA in G2?  What is DNA called at the end of this phase?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DNA is coiled, condensed, and joined to its duplicate</a:t>
            </a:r>
          </a:p>
          <a:p>
            <a:r>
              <a:rPr lang="en-US" dirty="0" smtClean="0"/>
              <a:t>Duplicated chromosome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Label the </a:t>
            </a:r>
            <a:r>
              <a:rPr lang="en-US" dirty="0" err="1" smtClean="0"/>
              <a:t>centromere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Label the sister </a:t>
            </a:r>
            <a:r>
              <a:rPr lang="en-US" dirty="0" err="1" smtClean="0"/>
              <a:t>chromatids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08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to </a:t>
            </a:r>
            <a:r>
              <a:rPr lang="en-US" dirty="0" err="1" smtClean="0"/>
              <a:t>centrioles</a:t>
            </a:r>
            <a:r>
              <a:rPr lang="en-US" dirty="0" smtClean="0"/>
              <a:t> and everything else in the cytoplasm during G2 phase?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266"/>
            <a:ext cx="8229600" cy="4525963"/>
          </a:xfrm>
        </p:spPr>
        <p:txBody>
          <a:bodyPr/>
          <a:lstStyle/>
          <a:p>
            <a:r>
              <a:rPr lang="en-US" dirty="0" err="1" smtClean="0"/>
              <a:t>Centrioles</a:t>
            </a:r>
            <a:r>
              <a:rPr lang="en-US" dirty="0" smtClean="0"/>
              <a:t> double</a:t>
            </a:r>
          </a:p>
          <a:p>
            <a:r>
              <a:rPr lang="en-US" dirty="0" smtClean="0"/>
              <a:t>Everything doubles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describe sister </a:t>
            </a:r>
            <a:r>
              <a:rPr lang="en-US" dirty="0" err="1" smtClean="0"/>
              <a:t>chromatids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Joined, </a:t>
            </a:r>
            <a:r>
              <a:rPr lang="en-US" b="1" i="1" dirty="0" smtClean="0"/>
              <a:t>identical</a:t>
            </a:r>
            <a:r>
              <a:rPr lang="en-US" dirty="0" smtClean="0"/>
              <a:t> chromosomes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first phase of mitosis?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the nuclear envelope during prophase?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dissolves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produced from the </a:t>
            </a:r>
            <a:r>
              <a:rPr lang="en-US" dirty="0" err="1" smtClean="0"/>
              <a:t>centrioles</a:t>
            </a:r>
            <a:r>
              <a:rPr lang="en-US" dirty="0" smtClean="0"/>
              <a:t> during prophase?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Spindle Fibers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spindle fibers attach to chromosomes?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centromere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335</Words>
  <Application>Microsoft Macintosh PowerPoint</Application>
  <PresentationFormat>On-screen Show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What term describes DNA in G1 phase?</vt:lpstr>
      <vt:lpstr>What happens to the DNA in S Phase?  What is DNA called?</vt:lpstr>
      <vt:lpstr>What happens to DNA in G2?  What is DNA called at the end of this phase? </vt:lpstr>
      <vt:lpstr>What happens to centrioles and everything else in the cytoplasm during G2 phase?</vt:lpstr>
      <vt:lpstr>How would you describe sister chromatids?</vt:lpstr>
      <vt:lpstr>What is the first phase of mitosis?</vt:lpstr>
      <vt:lpstr>What happens to the nuclear envelope during prophase?</vt:lpstr>
      <vt:lpstr>What is produced from the centrioles during prophase?</vt:lpstr>
      <vt:lpstr>Where do spindle fibers attach to chromosomes?</vt:lpstr>
      <vt:lpstr>What happens by the end of prophase?</vt:lpstr>
      <vt:lpstr>Name the second phase of mitosis.</vt:lpstr>
      <vt:lpstr>Where do chromosomes align themselves during metaphase?</vt:lpstr>
      <vt:lpstr>Name the third phase of mitosis.</vt:lpstr>
      <vt:lpstr>What marks the beginning of anaphase?</vt:lpstr>
      <vt:lpstr>What do we call the DNA being pulled towards the poles?</vt:lpstr>
      <vt:lpstr>Name the fourth phase of mitosis.</vt:lpstr>
      <vt:lpstr>What marks the beginning of telophase?</vt:lpstr>
      <vt:lpstr>What happens to chromosomes during telophase?</vt:lpstr>
      <vt:lpstr>What happens to spindle during telphase?</vt:lpstr>
      <vt:lpstr>What happens to the nuclear envelope during telophase?</vt:lpstr>
      <vt:lpstr>How many nuclei are produced after mitosis?  How many cells?</vt:lpstr>
      <vt:lpstr>What happens during cytokinesis?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term describes DNA in G1 phase?</dc:title>
  <dc:creator>Aaron Loida</dc:creator>
  <cp:lastModifiedBy>Craig Sucher</cp:lastModifiedBy>
  <cp:revision>11</cp:revision>
  <dcterms:created xsi:type="dcterms:W3CDTF">2013-01-11T15:52:16Z</dcterms:created>
  <dcterms:modified xsi:type="dcterms:W3CDTF">2013-01-11T15:52:46Z</dcterms:modified>
</cp:coreProperties>
</file>